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7" r:id="rId5"/>
  </p:sldMasterIdLst>
  <p:notesMasterIdLst>
    <p:notesMasterId r:id="rId12"/>
  </p:notesMasterIdLst>
  <p:handoutMasterIdLst>
    <p:handoutMasterId r:id="rId13"/>
  </p:handoutMasterIdLst>
  <p:sldIdLst>
    <p:sldId id="414" r:id="rId6"/>
    <p:sldId id="553" r:id="rId7"/>
    <p:sldId id="551" r:id="rId8"/>
    <p:sldId id="554" r:id="rId9"/>
    <p:sldId id="555" r:id="rId10"/>
    <p:sldId id="483" r:id="rId11"/>
  </p:sldIdLst>
  <p:sldSz cx="9144000" cy="5143500" type="screen16x9"/>
  <p:notesSz cx="9928225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94ED785D-68E6-4C5F-8753-2E8726964690}">
          <p14:sldIdLst>
            <p14:sldId id="414"/>
          </p14:sldIdLst>
        </p14:section>
        <p14:section name="Brand Statement" id="{94B74A90-8146-41B1-BA3D-BE624D953E0A}">
          <p14:sldIdLst/>
        </p14:section>
        <p14:section name="Table of Contents" id="{63E3AC27-0C38-4FE4-9977-08977D07B821}">
          <p14:sldIdLst>
            <p14:sldId id="553"/>
          </p14:sldIdLst>
        </p14:section>
        <p14:section name="Body" id="{5302FC3F-CB23-4F97-907E-5713CCB08C62}">
          <p14:sldIdLst>
            <p14:sldId id="551"/>
            <p14:sldId id="554"/>
            <p14:sldId id="555"/>
            <p14:sldId id="483"/>
          </p14:sldIdLst>
        </p14:section>
        <p14:section name="Corporate Mark" id="{4D55E42D-4867-42FE-910F-793AB5BEE10E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2981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pos="55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729"/>
    <a:srgbClr val="122748"/>
    <a:srgbClr val="8C463A"/>
    <a:srgbClr val="106773"/>
    <a:srgbClr val="72A1A8"/>
    <a:srgbClr val="365744"/>
    <a:srgbClr val="291C31"/>
    <a:srgbClr val="435B7A"/>
    <a:srgbClr val="997A50"/>
    <a:srgbClr val="96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6433" autoAdjust="0"/>
  </p:normalViewPr>
  <p:slideViewPr>
    <p:cSldViewPr snapToGrid="0" snapToObjects="1">
      <p:cViewPr varScale="1">
        <p:scale>
          <a:sx n="102" d="100"/>
          <a:sy n="102" d="100"/>
        </p:scale>
        <p:origin x="125" y="77"/>
      </p:cViewPr>
      <p:guideLst>
        <p:guide orient="horz" pos="2981"/>
        <p:guide pos="2880"/>
        <p:guide pos="158"/>
        <p:guide pos="5579"/>
      </p:guideLst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5814"/>
    </p:cViewPr>
  </p:sorterViewPr>
  <p:notesViewPr>
    <p:cSldViewPr snapToGrid="0" snapToObjects="1">
      <p:cViewPr varScale="1">
        <p:scale>
          <a:sx n="62" d="100"/>
          <a:sy n="62" d="100"/>
        </p:scale>
        <p:origin x="3139" y="86"/>
      </p:cViewPr>
      <p:guideLst>
        <p:guide orient="horz" pos="2141"/>
        <p:guide pos="3127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9884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r">
              <a:defRPr sz="1200"/>
            </a:lvl1pPr>
          </a:lstStyle>
          <a:p>
            <a:fld id="{D829EBEE-5DBD-45D0-BA62-80122688BEB8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456612"/>
            <a:ext cx="4302231" cy="339884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r">
              <a:defRPr sz="1200"/>
            </a:lvl1pPr>
          </a:lstStyle>
          <a:p>
            <a:fld id="{6322DB22-2E22-491B-AA6C-F689DB200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05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196968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l">
              <a:defRPr sz="1000"/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196968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r">
              <a:defRPr sz="1000"/>
            </a:lvl1pPr>
          </a:lstStyle>
          <a:p>
            <a:fld id="{4B26993D-C081-44EB-B0F5-A9F467792B62}" type="datetimeFigureOut">
              <a:rPr lang="ja-JP" altLang="en-US" smtClean="0"/>
              <a:pPr/>
              <a:t>2020/1/23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252413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6" tIns="46058" rIns="92116" bIns="460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33598" y="2896948"/>
            <a:ext cx="9661030" cy="3643906"/>
          </a:xfrm>
          <a:prstGeom prst="rect">
            <a:avLst/>
          </a:prstGeom>
        </p:spPr>
        <p:txBody>
          <a:bodyPr vert="horz" lIns="0" tIns="46058" rIns="0" bIns="46058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600707"/>
            <a:ext cx="4302231" cy="196968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l">
              <a:defRPr sz="1000"/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698" y="6600707"/>
            <a:ext cx="4302231" cy="196968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r">
              <a:defRPr sz="1000"/>
            </a:lvl1pPr>
          </a:lstStyle>
          <a:p>
            <a:fld id="{CFBBA293-708C-4261-9FD1-AE04041D5F7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502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136525" indent="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2pPr>
    <a:lvl3pPr marL="27360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3pPr>
    <a:lvl4pPr marL="403225" indent="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4pPr>
    <a:lvl5pPr marL="531813" indent="0" algn="l" defTabSz="914400" rtl="0" eaLnBrk="1" latinLnBrk="0" hangingPunct="1">
      <a:spcBef>
        <a:spcPts val="200"/>
      </a:spcBef>
      <a:defRPr kumimoji="1" sz="105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8788" y="417513"/>
            <a:ext cx="6397625" cy="3598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＃</a:t>
            </a:r>
            <a:r>
              <a:rPr kumimoji="1" lang="en-US" altLang="ja-JP" dirty="0" smtClean="0"/>
              <a:t>About use of this slide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NEC</a:t>
            </a:r>
            <a:r>
              <a:rPr kumimoji="1" lang="ja-JP" altLang="en-US" dirty="0" smtClean="0"/>
              <a:t>グループのブランドステートメント「</a:t>
            </a:r>
            <a:r>
              <a:rPr kumimoji="1" lang="en-US" altLang="ja-JP" dirty="0" smtClean="0"/>
              <a:t>Orchestrating a brighter world</a:t>
            </a:r>
            <a:r>
              <a:rPr kumimoji="1" lang="ja-JP" altLang="en-US" dirty="0" smtClean="0"/>
              <a:t>」は、ステークホルダーへの約束として、</a:t>
            </a:r>
            <a:r>
              <a:rPr kumimoji="1" lang="en-US" altLang="ja-JP" dirty="0" smtClean="0"/>
              <a:t>NEC</a:t>
            </a:r>
            <a:r>
              <a:rPr kumimoji="1" lang="ja-JP" altLang="en-US" dirty="0" smtClean="0"/>
              <a:t>グループの企業姿勢、実現したい世界観と、それに対する自らの「行動・能力」を表現したものです。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社外向け発信活動においては、必ず表紙の次ページに本スライドを挿入し、ブランドステートメントとともにどんなストーリーを展開するかを説明するように心掛けてください。</a:t>
            </a:r>
          </a:p>
          <a:p>
            <a:endParaRPr kumimoji="1" lang="ja-JP" altLang="en-US" dirty="0" smtClean="0"/>
          </a:p>
          <a:p>
            <a:r>
              <a:rPr kumimoji="1" lang="ja-JP" altLang="en-US" dirty="0" smtClean="0"/>
              <a:t>＜セリフ例＞</a:t>
            </a:r>
            <a:r>
              <a:rPr kumimoji="1" lang="en-US" altLang="ja-JP" dirty="0" smtClean="0"/>
              <a:t>-----</a:t>
            </a:r>
          </a:p>
          <a:p>
            <a:r>
              <a:rPr kumimoji="1" lang="ja-JP" altLang="en-US" dirty="0" smtClean="0"/>
              <a:t>私たち</a:t>
            </a:r>
            <a:r>
              <a:rPr kumimoji="1" lang="en-US" altLang="ja-JP" dirty="0" smtClean="0"/>
              <a:t>NEC</a:t>
            </a:r>
            <a:r>
              <a:rPr kumimoji="1" lang="ja-JP" altLang="en-US" dirty="0" smtClean="0"/>
              <a:t>グループは、お客さまや社会と共創して、社会価値を創造していきます。</a:t>
            </a:r>
          </a:p>
          <a:p>
            <a:r>
              <a:rPr kumimoji="1" lang="ja-JP" altLang="en-US" dirty="0" smtClean="0"/>
              <a:t>人が生きる、豊かに生きる、そして明るい未来につなげていくために。</a:t>
            </a:r>
          </a:p>
          <a:p>
            <a:r>
              <a:rPr kumimoji="1" lang="ja-JP" altLang="en-US" dirty="0" smtClean="0"/>
              <a:t>これをブランドステートメント「</a:t>
            </a:r>
            <a:r>
              <a:rPr kumimoji="1" lang="en-US" altLang="ja-JP" dirty="0" smtClean="0"/>
              <a:t>Orchestrating a brighter world</a:t>
            </a:r>
            <a:r>
              <a:rPr kumimoji="1" lang="ja-JP" altLang="en-US" dirty="0" smtClean="0"/>
              <a:t>」としました。</a:t>
            </a:r>
          </a:p>
          <a:p>
            <a:r>
              <a:rPr kumimoji="1" lang="en-US" altLang="ja-JP" dirty="0" smtClean="0"/>
              <a:t>NEC</a:t>
            </a:r>
            <a:r>
              <a:rPr kumimoji="1" lang="ja-JP" altLang="en-US" dirty="0" smtClean="0"/>
              <a:t>グループが目指しているこの方向性の中で、本日は、○○○を実現する具体的な取り組み（ソリューション、サービス、技術）についてご説明します。</a:t>
            </a:r>
          </a:p>
          <a:p>
            <a:r>
              <a:rPr kumimoji="1" lang="en-US" altLang="ja-JP" dirty="0" smtClean="0"/>
              <a:t>-----------------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そのほか、言葉に込めた意味、マークデザインに込めた意味については、「</a:t>
            </a:r>
            <a:r>
              <a:rPr kumimoji="1" lang="en-US" altLang="ja-JP" dirty="0" smtClean="0"/>
              <a:t>NEC Brand Principles</a:t>
            </a:r>
            <a:r>
              <a:rPr kumimoji="1" lang="ja-JP" altLang="en-US" dirty="0" smtClean="0"/>
              <a:t>」で確認してください。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>
                <a:solidFill>
                  <a:srgbClr val="000000"/>
                </a:solidFill>
                <a:latin typeface="メイリオ"/>
              </a:rPr>
              <a:pPr/>
              <a:t>6</a:t>
            </a:fld>
            <a:endParaRPr lang="ja-JP" altLang="en-US" dirty="0">
              <a:solidFill>
                <a:srgbClr val="000000"/>
              </a:solidFill>
              <a:latin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7185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171206"/>
            <a:ext cx="8784000" cy="528794"/>
          </a:xfrm>
        </p:spPr>
        <p:txBody>
          <a:bodyPr tIns="36000" bIns="0" anchor="b" anchorCtr="0">
            <a:spAutoFit/>
          </a:bodyPr>
          <a:lstStyle>
            <a:lvl1pPr>
              <a:defRPr sz="3200">
                <a:solidFill>
                  <a:schemeClr val="accent6"/>
                </a:solidFill>
                <a:effectLst/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7" name="テキスト プレースホルダー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1043999"/>
            <a:ext cx="6048375" cy="36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r>
              <a:rPr lang="en-US" altLang="ja-JP" dirty="0" smtClean="0"/>
              <a:t>Enter the addressee as required.</a:t>
            </a:r>
            <a:endParaRPr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79513" y="3019564"/>
            <a:ext cx="6552727" cy="710067"/>
          </a:xfr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Date, name and affiliation of author, etc.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(Start a new line as appropriate.)</a:t>
            </a:r>
          </a:p>
        </p:txBody>
      </p:sp>
    </p:spTree>
    <p:extLst>
      <p:ext uri="{BB962C8B-B14F-4D97-AF65-F5344CB8AC3E}">
        <p14:creationId xmlns:p14="http://schemas.microsoft.com/office/powerpoint/2010/main" val="29887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612000"/>
            <a:ext cx="4248472" cy="4228288"/>
          </a:xfrm>
        </p:spPr>
        <p:txBody>
          <a:bodyPr vert="horz" lIns="90000" tIns="4680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dirty="0" smtClean="0"/>
            </a:lvl1pPr>
            <a:lvl2pPr marL="360000" indent="-180000">
              <a:spcBef>
                <a:spcPts val="500"/>
              </a:spcBef>
              <a:defRPr lang="ja-JP" altLang="en-US" noProof="0" dirty="0" smtClean="0"/>
            </a:lvl2pPr>
            <a:lvl3pPr marL="468000" indent="-108000">
              <a:spcBef>
                <a:spcPts val="500"/>
              </a:spcBef>
              <a:defRPr lang="ja-JP" altLang="en-US" noProof="0" dirty="0" smtClean="0"/>
            </a:lvl3pPr>
            <a:lvl4pPr marL="576000" indent="-108000">
              <a:spcBef>
                <a:spcPts val="500"/>
              </a:spcBef>
              <a:defRPr lang="ja-JP" altLang="en-US" noProof="0" dirty="0" smtClean="0"/>
            </a:lvl4pPr>
          </a:lstStyle>
          <a:p>
            <a:pPr lvl="0"/>
            <a:r>
              <a:rPr kumimoji="1" lang="en-US" altLang="ja-JP" dirty="0" smtClean="0"/>
              <a:t>Enter the text</a:t>
            </a:r>
            <a:endParaRPr kumimoji="1" lang="ja-JP" altLang="en-US" dirty="0" smtClean="0"/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5513" y="612000"/>
            <a:ext cx="4248000" cy="4228288"/>
          </a:xfrm>
        </p:spPr>
        <p:txBody>
          <a:bodyPr vert="horz" lIns="90000" tIns="4680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dirty="0" smtClean="0"/>
            </a:lvl1pPr>
            <a:lvl2pPr marL="360000" indent="-180000">
              <a:spcBef>
                <a:spcPts val="500"/>
              </a:spcBef>
              <a:defRPr lang="ja-JP" altLang="en-US" noProof="0" dirty="0" smtClean="0"/>
            </a:lvl2pPr>
            <a:lvl3pPr marL="468000" indent="-108000">
              <a:spcBef>
                <a:spcPts val="500"/>
              </a:spcBef>
              <a:defRPr lang="ja-JP" altLang="en-US" noProof="0" dirty="0" smtClean="0"/>
            </a:lvl3pPr>
            <a:lvl4pPr marL="576000" indent="-108000">
              <a:spcBef>
                <a:spcPts val="500"/>
              </a:spcBef>
              <a:defRPr lang="ja-JP" altLang="en-US" noProof="0" dirty="0" smtClean="0"/>
            </a:lvl4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132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8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11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 bIns="45720"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4" name="コンテンツ プレースホルダー"/>
          <p:cNvSpPr>
            <a:spLocks noGrp="1"/>
          </p:cNvSpPr>
          <p:nvPr userDrawn="1">
            <p:ph sz="quarter" idx="10" hasCustomPrompt="1"/>
          </p:nvPr>
        </p:nvSpPr>
        <p:spPr bwMode="gray">
          <a:xfrm>
            <a:off x="179512" y="612000"/>
            <a:ext cx="8784976" cy="4228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41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7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4320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one-line headline</a:t>
            </a:r>
            <a:endParaRPr kumimoji="1" lang="ja-JP" altLang="en-US" dirty="0"/>
          </a:p>
        </p:txBody>
      </p:sp>
      <p:sp>
        <p:nvSpPr>
          <p:cNvPr id="11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1152000"/>
            <a:ext cx="8784976" cy="3688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37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head &amp; contents_whitebase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756000"/>
          </a:xfrm>
          <a:prstGeom prst="roundRect">
            <a:avLst>
              <a:gd name="adj" fmla="val 9538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two-line headline</a:t>
            </a:r>
            <a:endParaRPr kumimoji="1" lang="ja-JP" altLang="en-US" dirty="0"/>
          </a:p>
        </p:txBody>
      </p:sp>
      <p:sp>
        <p:nvSpPr>
          <p:cNvPr id="9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1476000"/>
            <a:ext cx="8784976" cy="3364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301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1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0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612000"/>
            <a:ext cx="4248472" cy="4228288"/>
          </a:xfrm>
        </p:spPr>
        <p:txBody>
          <a:bodyPr vert="horz" lIns="90000" tIns="4680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  <p:sp>
        <p:nvSpPr>
          <p:cNvPr id="13" name="コンテンツ プレースホルダー"/>
          <p:cNvSpPr>
            <a:spLocks noGrp="1"/>
          </p:cNvSpPr>
          <p:nvPr>
            <p:ph sz="quarter" idx="13" hasCustomPrompt="1"/>
          </p:nvPr>
        </p:nvSpPr>
        <p:spPr bwMode="gray">
          <a:xfrm>
            <a:off x="4715513" y="612000"/>
            <a:ext cx="4248472" cy="4228288"/>
          </a:xfrm>
        </p:spPr>
        <p:txBody>
          <a:bodyPr vert="horz" lIns="90000" tIns="4680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12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7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3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Tit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171206"/>
            <a:ext cx="8784000" cy="528794"/>
          </a:xfrm>
        </p:spPr>
        <p:txBody>
          <a:bodyPr tIns="36000" bIns="0" anchor="b" anchorCtr="0">
            <a:spAutoFit/>
          </a:bodyPr>
          <a:lstStyle>
            <a:lvl1pPr>
              <a:defRPr sz="3200">
                <a:solidFill>
                  <a:schemeClr val="accent6"/>
                </a:solidFill>
                <a:effectLst/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7" name="テキスト プレースホルダー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1043999"/>
            <a:ext cx="6048375" cy="36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r>
              <a:rPr lang="en-US" altLang="ja-JP" dirty="0" smtClean="0"/>
              <a:t>Enter the addressee as required.</a:t>
            </a:r>
            <a:endParaRPr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79513" y="3019564"/>
            <a:ext cx="6552727" cy="710067"/>
          </a:xfr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Date, name and affiliation of author, etc.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(Start a new line as appropriate.)</a:t>
            </a:r>
          </a:p>
        </p:txBody>
      </p:sp>
    </p:spTree>
    <p:extLst>
      <p:ext uri="{BB962C8B-B14F-4D97-AF65-F5344CB8AC3E}">
        <p14:creationId xmlns:p14="http://schemas.microsoft.com/office/powerpoint/2010/main" val="233203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_Title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タイトル"/>
          <p:cNvSpPr>
            <a:spLocks noGrp="1"/>
          </p:cNvSpPr>
          <p:nvPr>
            <p:ph type="title" hasCustomPrompt="1"/>
          </p:nvPr>
        </p:nvSpPr>
        <p:spPr bwMode="invGray">
          <a:xfrm>
            <a:off x="180000" y="1988543"/>
            <a:ext cx="8784000" cy="528794"/>
          </a:xfrm>
        </p:spPr>
        <p:txBody>
          <a:bodyPr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6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79513" y="2836901"/>
            <a:ext cx="6768975" cy="71006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Date, name and affiliation of author, etc.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(Start a new line as appropriate.)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765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_TitleBlu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タイトル"/>
          <p:cNvSpPr>
            <a:spLocks noGrp="1"/>
          </p:cNvSpPr>
          <p:nvPr>
            <p:ph type="title" hasCustomPrompt="1"/>
          </p:nvPr>
        </p:nvSpPr>
        <p:spPr bwMode="invGray">
          <a:xfrm>
            <a:off x="180000" y="1988543"/>
            <a:ext cx="8784000" cy="528794"/>
          </a:xfrm>
        </p:spPr>
        <p:txBody>
          <a:bodyPr anchor="b" anchorCtr="0">
            <a:spAutoFit/>
          </a:bodyPr>
          <a:lstStyle>
            <a:lvl1pPr algn="l"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6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79513" y="2836901"/>
            <a:ext cx="6768975" cy="710067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Date, name and affiliation of author, etc.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(Start a new line as appropriate.)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5958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Conten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403647" y="333412"/>
            <a:ext cx="7560000" cy="461665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ja-JP" altLang="en-US" dirty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Enter the title of the table of contents.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03648" y="931814"/>
            <a:ext cx="7559377" cy="3728168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altLang="ja-JP" sz="2000" dirty="0" smtClean="0"/>
            </a:lvl1pPr>
            <a:lvl2pPr marL="72000" indent="0">
              <a:buNone/>
              <a:defRPr lang="ja-JP" altLang="en-US" sz="1600" dirty="0" smtClean="0"/>
            </a:lvl2pPr>
            <a:lvl3pPr marL="222962" indent="0">
              <a:buNone/>
              <a:defRPr lang="ja-JP" altLang="en-US" sz="1200" dirty="0" smtClean="0"/>
            </a:lvl3pPr>
            <a:lvl4pPr marL="327787" indent="0">
              <a:buNone/>
              <a:defRPr lang="ja-JP" altLang="en-US" sz="1100" dirty="0" smtClean="0"/>
            </a:lvl4pPr>
          </a:lstStyle>
          <a:p>
            <a:pPr lvl="0"/>
            <a:r>
              <a:rPr kumimoji="1" lang="en-US" altLang="ja-JP" dirty="0" smtClean="0"/>
              <a:t>Enter the items in the table of contents.</a:t>
            </a:r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249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SectionHead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invGray">
          <a:xfrm>
            <a:off x="179388" y="2157582"/>
            <a:ext cx="8760432" cy="492443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ja-JP" altLang="en-US" sz="2600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388" y="2899172"/>
            <a:ext cx="6552852" cy="1269578"/>
          </a:xfrm>
        </p:spPr>
        <p:txBody>
          <a:bodyPr wrap="square" tIns="45720" bIns="45720">
            <a:spAutoFit/>
          </a:bodyPr>
          <a:lstStyle>
            <a:lvl1pPr marL="0" indent="0">
              <a:buNone/>
              <a:defRPr b="0"/>
            </a:lvl1pPr>
            <a:lvl2pPr marL="72000" indent="0">
              <a:buNone/>
              <a:defRPr sz="1800" b="0"/>
            </a:lvl2pPr>
            <a:lvl3pPr marL="222962" indent="0">
              <a:buNone/>
              <a:defRPr b="0"/>
            </a:lvl3pPr>
            <a:lvl4pPr marL="327787" indent="0">
              <a:buNone/>
              <a:defRPr b="0"/>
            </a:lvl4pPr>
            <a:lvl5pPr marL="311400" indent="0">
              <a:buNone/>
              <a:defRPr b="0"/>
            </a:lvl5pPr>
          </a:lstStyle>
          <a:p>
            <a:pPr lvl="0"/>
            <a:r>
              <a:rPr kumimoji="1" lang="en-US" altLang="ja-JP" dirty="0" smtClean="0"/>
              <a:t>Enter the subtitle.</a:t>
            </a:r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55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783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0" y="612000"/>
            <a:ext cx="8784000" cy="4228288"/>
          </a:xfrm>
        </p:spPr>
        <p:txBody>
          <a:bodyPr vert="horz" lIns="90000" tIns="45720" rIns="90000" bIns="4572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indent="-180000">
              <a:spcBef>
                <a:spcPts val="500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indent="-108000">
              <a:spcBef>
                <a:spcPts val="500"/>
              </a:spcBef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576000" indent="-108000">
              <a:spcBef>
                <a:spcPts val="500"/>
              </a:spcBef>
              <a:defRPr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67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d 1 lin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4320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one-line headline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152001"/>
            <a:ext cx="8784000" cy="3688288"/>
          </a:xfrm>
        </p:spPr>
        <p:txBody>
          <a:bodyPr vert="horz" lIns="90000" tIns="4572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indent="-180000">
              <a:spcBef>
                <a:spcPts val="500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indent="-108000">
              <a:spcBef>
                <a:spcPts val="500"/>
              </a:spcBef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78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head &amp; contents_white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 b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756000"/>
          </a:xfrm>
          <a:prstGeom prst="roundRect">
            <a:avLst>
              <a:gd name="adj" fmla="val 9538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572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two-line headline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476000"/>
            <a:ext cx="8784000" cy="3364288"/>
          </a:xfrm>
        </p:spPr>
        <p:txBody>
          <a:bodyPr vert="horz" lIns="90000" tIns="45720" rIns="90000" bIns="45720" rtlCol="0">
            <a:noAutofit/>
          </a:bodyPr>
          <a:lstStyle>
            <a:lvl1pPr marL="180000" marR="0" indent="-180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2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marR="0" indent="-180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6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marR="0" indent="-108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4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576000" marR="0" indent="-108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2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marR="0" lvl="0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marR="0" lvl="1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marR="0" lvl="2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marR="0" lvl="3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18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612000"/>
            <a:ext cx="4248472" cy="4228288"/>
          </a:xfrm>
        </p:spPr>
        <p:txBody>
          <a:bodyPr vert="horz" lIns="90000" tIns="4680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dirty="0" smtClean="0"/>
            </a:lvl1pPr>
            <a:lvl2pPr marL="360000" indent="-180000">
              <a:spcBef>
                <a:spcPts val="500"/>
              </a:spcBef>
              <a:defRPr lang="ja-JP" altLang="en-US" noProof="0" dirty="0" smtClean="0"/>
            </a:lvl2pPr>
            <a:lvl3pPr marL="468000" indent="-108000">
              <a:spcBef>
                <a:spcPts val="500"/>
              </a:spcBef>
              <a:defRPr lang="ja-JP" altLang="en-US" noProof="0" dirty="0" smtClean="0"/>
            </a:lvl3pPr>
            <a:lvl4pPr marL="576000" indent="-108000">
              <a:spcBef>
                <a:spcPts val="500"/>
              </a:spcBef>
              <a:defRPr lang="ja-JP" altLang="en-US" noProof="0" dirty="0" smtClean="0"/>
            </a:lvl4pPr>
          </a:lstStyle>
          <a:p>
            <a:pPr lvl="0"/>
            <a:r>
              <a:rPr kumimoji="1" lang="en-US" altLang="ja-JP" dirty="0" smtClean="0"/>
              <a:t>Enter the text</a:t>
            </a:r>
            <a:endParaRPr kumimoji="1" lang="ja-JP" altLang="en-US" dirty="0" smtClean="0"/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5513" y="612000"/>
            <a:ext cx="4248000" cy="4228288"/>
          </a:xfrm>
        </p:spPr>
        <p:txBody>
          <a:bodyPr vert="horz" lIns="90000" tIns="4680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dirty="0" smtClean="0"/>
            </a:lvl1pPr>
            <a:lvl2pPr marL="360000" indent="-180000">
              <a:spcBef>
                <a:spcPts val="500"/>
              </a:spcBef>
              <a:defRPr lang="ja-JP" altLang="en-US" noProof="0" dirty="0" smtClean="0"/>
            </a:lvl2pPr>
            <a:lvl3pPr marL="468000" indent="-108000">
              <a:spcBef>
                <a:spcPts val="500"/>
              </a:spcBef>
              <a:defRPr lang="ja-JP" altLang="en-US" noProof="0" dirty="0" smtClean="0"/>
            </a:lvl3pPr>
            <a:lvl4pPr marL="576000" indent="-108000">
              <a:spcBef>
                <a:spcPts val="500"/>
              </a:spcBef>
              <a:defRPr lang="ja-JP" altLang="en-US" noProof="0" dirty="0" smtClean="0"/>
            </a:lvl4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42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33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563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rche_blue_ba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逆光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8" cy="5143499"/>
          </a:xfrm>
          <a:prstGeom prst="rect">
            <a:avLst/>
          </a:prstGeom>
        </p:spPr>
      </p:pic>
      <p:pic>
        <p:nvPicPr>
          <p:cNvPr id="15" name="縦ライン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pic>
        <p:nvPicPr>
          <p:cNvPr id="16" name="右上へ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pic>
        <p:nvPicPr>
          <p:cNvPr id="17" name="左下へ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pic>
        <p:nvPicPr>
          <p:cNvPr id="25" name="最後右へ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" y="1"/>
            <a:ext cx="9143997" cy="5143499"/>
          </a:xfrm>
          <a:prstGeom prst="rect">
            <a:avLst/>
          </a:prstGeom>
        </p:spPr>
      </p:pic>
      <p:grpSp>
        <p:nvGrpSpPr>
          <p:cNvPr id="2" name="グループ化 1"/>
          <p:cNvGrpSpPr/>
          <p:nvPr userDrawn="1"/>
        </p:nvGrpSpPr>
        <p:grpSpPr bwMode="gray">
          <a:xfrm>
            <a:off x="0" y="1"/>
            <a:ext cx="9144001" cy="5143500"/>
            <a:chOff x="0" y="1"/>
            <a:chExt cx="9144001" cy="5143500"/>
          </a:xfrm>
        </p:grpSpPr>
        <p:grpSp>
          <p:nvGrpSpPr>
            <p:cNvPr id="26" name="グループ化 25"/>
            <p:cNvGrpSpPr/>
            <p:nvPr userDrawn="1"/>
          </p:nvGrpSpPr>
          <p:grpSpPr bwMode="gray">
            <a:xfrm>
              <a:off x="0" y="1"/>
              <a:ext cx="9144001" cy="5143500"/>
              <a:chOff x="0" y="1"/>
              <a:chExt cx="9144001" cy="5143500"/>
            </a:xfrm>
          </p:grpSpPr>
          <p:pic>
            <p:nvPicPr>
              <p:cNvPr id="27" name="white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1" y="1"/>
                <a:ext cx="9144000" cy="5143500"/>
              </a:xfrm>
              <a:prstGeom prst="rect">
                <a:avLst/>
              </a:prstGeom>
            </p:spPr>
          </p:pic>
          <p:pic>
            <p:nvPicPr>
              <p:cNvPr id="29" name="brighter_logo_poji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0" y="1508626"/>
                <a:ext cx="9144000" cy="914400"/>
              </a:xfrm>
              <a:prstGeom prst="rect">
                <a:avLst/>
              </a:prstGeom>
            </p:spPr>
          </p:pic>
        </p:grpSp>
        <p:pic>
          <p:nvPicPr>
            <p:cNvPr id="21" name="kaisetubun_3"/>
            <p:cNvPicPr>
              <a:picLocks noChangeAspect="1" noChangeArrowheads="1"/>
            </p:cNvPicPr>
            <p:nvPr userDrawn="1"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846274" y="2529842"/>
              <a:ext cx="6188075" cy="2530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 tIns="45720" bIns="45720">
            <a:normAutofit/>
          </a:bodyPr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4" name="コンテンツ プレースホルダー"/>
          <p:cNvSpPr>
            <a:spLocks noGrp="1"/>
          </p:cNvSpPr>
          <p:nvPr userDrawn="1">
            <p:ph sz="quarter" idx="10" hasCustomPrompt="1"/>
          </p:nvPr>
        </p:nvSpPr>
        <p:spPr bwMode="gray">
          <a:xfrm>
            <a:off x="179512" y="612000"/>
            <a:ext cx="8784976" cy="4228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087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ad 1 line &amp; Content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7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4320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one-line headline</a:t>
            </a:r>
            <a:endParaRPr kumimoji="1" lang="ja-JP" altLang="en-US" dirty="0"/>
          </a:p>
        </p:txBody>
      </p:sp>
      <p:sp>
        <p:nvSpPr>
          <p:cNvPr id="11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1152000"/>
            <a:ext cx="8784976" cy="3688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65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head &amp; contents_whitebase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756000"/>
          </a:xfrm>
          <a:prstGeom prst="roundRect">
            <a:avLst>
              <a:gd name="adj" fmla="val 9538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two-line headline</a:t>
            </a:r>
            <a:endParaRPr kumimoji="1" lang="ja-JP" altLang="en-US" dirty="0"/>
          </a:p>
        </p:txBody>
      </p:sp>
      <p:sp>
        <p:nvSpPr>
          <p:cNvPr id="9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1476000"/>
            <a:ext cx="8784976" cy="3364288"/>
          </a:xfrm>
        </p:spPr>
        <p:txBody>
          <a:bodyPr vert="horz" lIns="90000" tIns="4572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95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-10800" y="0"/>
            <a:ext cx="9165600" cy="530636"/>
          </a:xfrm>
          <a:prstGeom prst="rect">
            <a:avLst/>
          </a:prstGeom>
        </p:spPr>
      </p:pic>
      <p:sp>
        <p:nvSpPr>
          <p:cNvPr id="1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8800"/>
            <a:ext cx="8784000" cy="46800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0" name="コンテンツ プレースホルダー"/>
          <p:cNvSpPr>
            <a:spLocks noGrp="1"/>
          </p:cNvSpPr>
          <p:nvPr>
            <p:ph sz="quarter" idx="12" hasCustomPrompt="1"/>
          </p:nvPr>
        </p:nvSpPr>
        <p:spPr bwMode="gray">
          <a:xfrm>
            <a:off x="179512" y="612000"/>
            <a:ext cx="4248472" cy="4228288"/>
          </a:xfrm>
        </p:spPr>
        <p:txBody>
          <a:bodyPr vert="horz" lIns="90000" tIns="4680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  <p:sp>
        <p:nvSpPr>
          <p:cNvPr id="13" name="コンテンツ プレースホルダー"/>
          <p:cNvSpPr>
            <a:spLocks noGrp="1"/>
          </p:cNvSpPr>
          <p:nvPr>
            <p:ph sz="quarter" idx="13" hasCustomPrompt="1"/>
          </p:nvPr>
        </p:nvSpPr>
        <p:spPr bwMode="gray">
          <a:xfrm>
            <a:off x="4715513" y="612000"/>
            <a:ext cx="4248472" cy="4228288"/>
          </a:xfrm>
        </p:spPr>
        <p:txBody>
          <a:bodyPr vert="horz" lIns="90000" tIns="46800" rIns="90000" bIns="45720" rtlCol="0">
            <a:normAutofit/>
          </a:bodyPr>
          <a:lstStyle>
            <a:lvl1pPr marL="180000" indent="-180000" eaLnBrk="1" hangingPunct="1">
              <a:spcBef>
                <a:spcPts val="5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spcBef>
                <a:spcPts val="500"/>
              </a:spcBef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347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(blue)">
    <p:bg bwMode="lt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rporate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7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Conten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403647" y="333412"/>
            <a:ext cx="7560000" cy="461665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ja-JP" altLang="en-US" dirty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 smtClean="0"/>
              <a:t>Enter the title of the table of contents.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03648" y="931814"/>
            <a:ext cx="7559377" cy="3728168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 altLang="ja-JP" sz="2000" dirty="0" smtClean="0"/>
            </a:lvl1pPr>
            <a:lvl2pPr marL="72000" indent="0">
              <a:buNone/>
              <a:defRPr lang="ja-JP" altLang="en-US" sz="1600" dirty="0" smtClean="0"/>
            </a:lvl2pPr>
            <a:lvl3pPr marL="222962" indent="0">
              <a:buNone/>
              <a:defRPr lang="ja-JP" altLang="en-US" sz="1200" dirty="0" smtClean="0"/>
            </a:lvl3pPr>
            <a:lvl4pPr marL="327787" indent="0">
              <a:buNone/>
              <a:defRPr lang="ja-JP" altLang="en-US" sz="1100" dirty="0" smtClean="0"/>
            </a:lvl4pPr>
          </a:lstStyle>
          <a:p>
            <a:pPr lvl="0"/>
            <a:r>
              <a:rPr kumimoji="1" lang="en-US" altLang="ja-JP" dirty="0" smtClean="0"/>
              <a:t>Enter the items in the table of contents.</a:t>
            </a:r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8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_SectionHead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invGray">
          <a:xfrm>
            <a:off x="179388" y="2157582"/>
            <a:ext cx="8760432" cy="492443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ja-JP" altLang="en-US" sz="2600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388" y="2899172"/>
            <a:ext cx="6552852" cy="1269578"/>
          </a:xfrm>
        </p:spPr>
        <p:txBody>
          <a:bodyPr wrap="square" tIns="45720" bIns="45720">
            <a:spAutoFit/>
          </a:bodyPr>
          <a:lstStyle>
            <a:lvl1pPr marL="0" indent="0">
              <a:buNone/>
              <a:defRPr b="0"/>
            </a:lvl1pPr>
            <a:lvl2pPr marL="72000" indent="0">
              <a:buNone/>
              <a:defRPr sz="1800" b="0"/>
            </a:lvl2pPr>
            <a:lvl3pPr marL="222962" indent="0">
              <a:buNone/>
              <a:defRPr b="0"/>
            </a:lvl3pPr>
            <a:lvl4pPr marL="327787" indent="0">
              <a:buNone/>
              <a:defRPr b="0"/>
            </a:lvl4pPr>
            <a:lvl5pPr marL="311400" indent="0">
              <a:buNone/>
              <a:defRPr b="0"/>
            </a:lvl5pPr>
          </a:lstStyle>
          <a:p>
            <a:pPr lvl="0"/>
            <a:r>
              <a:rPr kumimoji="1" lang="en-US" altLang="ja-JP" dirty="0" smtClean="0"/>
              <a:t>Enter the subtitle.</a:t>
            </a:r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2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5738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4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5738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0" y="612000"/>
            <a:ext cx="8784000" cy="4228288"/>
          </a:xfrm>
        </p:spPr>
        <p:txBody>
          <a:bodyPr vert="horz" lIns="90000" tIns="45720" rIns="90000" bIns="4572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indent="-180000">
              <a:spcBef>
                <a:spcPts val="500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indent="-108000">
              <a:spcBef>
                <a:spcPts val="500"/>
              </a:spcBef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576000" indent="-108000">
              <a:spcBef>
                <a:spcPts val="500"/>
              </a:spcBef>
              <a:defRPr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339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432000"/>
          </a:xfrm>
          <a:prstGeom prst="roundRect">
            <a:avLst/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680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one-line headline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152001"/>
            <a:ext cx="8784000" cy="3688288"/>
          </a:xfrm>
        </p:spPr>
        <p:txBody>
          <a:bodyPr vert="horz" lIns="90000" tIns="45720" rIns="90000" bIns="46800" rtlCol="0">
            <a:noAutofit/>
          </a:bodyPr>
          <a:lstStyle>
            <a:lvl1pPr marL="180000" indent="-180000">
              <a:spcBef>
                <a:spcPts val="500"/>
              </a:spcBef>
              <a:defRPr lang="ja-JP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indent="-180000">
              <a:spcBef>
                <a:spcPts val="500"/>
              </a:spcBef>
              <a:defRPr lang="ja-JP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indent="-108000">
              <a:spcBef>
                <a:spcPts val="500"/>
              </a:spcBef>
              <a:defRPr lang="ja-JP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the text.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  <a:endParaRPr kumimoji="1" lang="ja-JP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2"/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lvl="3"/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  <a:endParaRPr kumimoji="1" lang="ja-JP" alt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466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head &amp; contents_white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71" y="-742"/>
            <a:ext cx="9175142" cy="5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2" y="28800"/>
            <a:ext cx="8784000" cy="468000"/>
          </a:xfrm>
        </p:spPr>
        <p:txBody>
          <a:bodyPr tIns="45720" bIns="4572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 smtClean="0"/>
              <a:t>Enter the title.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512" y="612000"/>
            <a:ext cx="8784000" cy="756000"/>
          </a:xfrm>
          <a:prstGeom prst="roundRect">
            <a:avLst>
              <a:gd name="adj" fmla="val 9538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45720" bIns="45720" anchor="ctr" anchorCtr="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en-US" altLang="ja-JP" dirty="0" smtClean="0"/>
              <a:t>Use this layout for a two-line headline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476000"/>
            <a:ext cx="8784000" cy="3364288"/>
          </a:xfrm>
        </p:spPr>
        <p:txBody>
          <a:bodyPr vert="horz" lIns="90000" tIns="45720" rIns="90000" bIns="45720" rtlCol="0">
            <a:noAutofit/>
          </a:bodyPr>
          <a:lstStyle>
            <a:lvl1pPr marL="180000" marR="0" indent="-180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20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360000" marR="0" indent="-180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6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 marL="468000" marR="0" indent="-108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4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 marL="576000" marR="0" indent="-108000" defTabSz="914400" eaLnBrk="0" latinLnBrk="0">
              <a:lnSpc>
                <a:spcPct val="100000"/>
              </a:lnSpc>
              <a:spcBef>
                <a:spcPts val="500"/>
              </a:spcBef>
              <a:buClr>
                <a:srgbClr val="002B62"/>
              </a:buClr>
              <a:buSzTx/>
              <a:tabLst/>
              <a:defRPr lang="ja-JP" altLang="en-US" sz="120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marR="0" lvl="0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Enter the text.</a:t>
            </a:r>
            <a:endParaRPr kumimoji="1" lang="ja-JP" altLang="en-US" dirty="0" smtClean="0"/>
          </a:p>
          <a:p>
            <a:pPr marR="0" lvl="1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marR="0" lvl="2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marR="0" lvl="3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64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oter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918785"/>
            <a:ext cx="9147600" cy="228690"/>
          </a:xfrm>
          <a:prstGeom prst="rect">
            <a:avLst/>
          </a:prstGeom>
        </p:spPr>
      </p:pic>
      <p:sp>
        <p:nvSpPr>
          <p:cNvPr id="2" name="タイトル プレースホルダー"/>
          <p:cNvSpPr>
            <a:spLocks noGrp="1"/>
          </p:cNvSpPr>
          <p:nvPr>
            <p:ph type="title"/>
          </p:nvPr>
        </p:nvSpPr>
        <p:spPr bwMode="gray">
          <a:xfrm>
            <a:off x="179513" y="28800"/>
            <a:ext cx="8783512" cy="46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Formatting for the master title</a:t>
            </a:r>
            <a:endParaRPr kumimoji="1" lang="ja-JP" altLang="en-US" dirty="0"/>
          </a:p>
        </p:txBody>
      </p:sp>
      <p:sp>
        <p:nvSpPr>
          <p:cNvPr id="3" name="テキスト プレースホルダー"/>
          <p:cNvSpPr>
            <a:spLocks noGrp="1"/>
          </p:cNvSpPr>
          <p:nvPr>
            <p:ph type="body" idx="1"/>
          </p:nvPr>
        </p:nvSpPr>
        <p:spPr bwMode="gray">
          <a:xfrm>
            <a:off x="179512" y="627534"/>
            <a:ext cx="8783513" cy="4212754"/>
          </a:xfrm>
          <a:prstGeom prst="rect">
            <a:avLst/>
          </a:prstGeom>
        </p:spPr>
        <p:txBody>
          <a:bodyPr vert="horz" lIns="90000" tIns="45720" rIns="90000" bIns="45720" rtlCol="0">
            <a:noAutofit/>
          </a:bodyPr>
          <a:lstStyle/>
          <a:p>
            <a:pPr lvl="0"/>
            <a:r>
              <a:rPr kumimoji="1" lang="en-US" altLang="ja-JP" dirty="0" smtClean="0"/>
              <a:t>Formatting for the master text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Second level</a:t>
            </a:r>
            <a:endParaRPr kumimoji="1" lang="ja-JP" altLang="en-US" dirty="0" smtClean="0"/>
          </a:p>
          <a:p>
            <a:pPr lvl="2"/>
            <a:r>
              <a:rPr kumimoji="1" lang="en-US" altLang="ja-JP" dirty="0" smtClean="0"/>
              <a:t>Third level</a:t>
            </a:r>
            <a:endParaRPr kumimoji="1" lang="ja-JP" altLang="en-US" dirty="0" smtClean="0"/>
          </a:p>
          <a:p>
            <a:pPr lvl="3"/>
            <a:r>
              <a:rPr kumimoji="1" lang="en-US" altLang="ja-JP" dirty="0" smtClean="0"/>
              <a:t>Fourth level</a:t>
            </a:r>
            <a:endParaRPr kumimoji="1" lang="ja-JP" altLang="en-US" dirty="0" smtClean="0"/>
          </a:p>
        </p:txBody>
      </p:sp>
      <p:sp>
        <p:nvSpPr>
          <p:cNvPr id="10" name="PageNumber"/>
          <p:cNvSpPr txBox="1"/>
          <p:nvPr userDrawn="1"/>
        </p:nvSpPr>
        <p:spPr bwMode="gray">
          <a:xfrm>
            <a:off x="179512" y="4919974"/>
            <a:ext cx="811213" cy="230400"/>
          </a:xfrm>
          <a:prstGeom prst="rect">
            <a:avLst/>
          </a:prstGeom>
          <a:noFill/>
        </p:spPr>
        <p:txBody>
          <a:bodyPr wrap="square" lIns="90000" tIns="0" rIns="0" bIns="0" rtlCol="0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9341-3773-4AA0-9F9D-94F83AE5E06F}" type="slidenum">
              <a:rPr lang="en-US" altLang="ja-JP" sz="800" b="0" baseline="0" smtClean="0">
                <a:solidFill>
                  <a:schemeClr val="bg1"/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800" b="0" baseline="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Credit"/>
          <p:cNvSpPr txBox="1">
            <a:spLocks/>
          </p:cNvSpPr>
          <p:nvPr userDrawn="1"/>
        </p:nvSpPr>
        <p:spPr bwMode="gray">
          <a:xfrm>
            <a:off x="972000" y="4927452"/>
            <a:ext cx="2159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800" b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9pPr>
          </a:lstStyle>
          <a:p>
            <a:r>
              <a:rPr lang="en-US" altLang="ja-JP" sz="800" b="0" baseline="0" dirty="0" smtClean="0">
                <a:solidFill>
                  <a:schemeClr val="bg1"/>
                </a:solidFill>
                <a:latin typeface="+mn-lt"/>
                <a:ea typeface="+mn-ea"/>
              </a:rPr>
              <a:t>© NEC Enterprise Solutions 2018</a:t>
            </a:r>
            <a:endParaRPr lang="en-US" altLang="ja-JP" sz="800" b="0" baseline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Confidential"/>
          <p:cNvSpPr txBox="1"/>
          <p:nvPr userDrawn="1"/>
        </p:nvSpPr>
        <p:spPr bwMode="black">
          <a:xfrm>
            <a:off x="2974120" y="4905752"/>
            <a:ext cx="3775394" cy="230832"/>
          </a:xfrm>
          <a:prstGeom prst="rect">
            <a:avLst/>
          </a:prstGeom>
          <a:noFill/>
        </p:spPr>
        <p:txBody>
          <a:bodyPr wrap="none" tIns="45720" bIns="45720" rtlCol="0">
            <a:spAutoFit/>
          </a:bodyPr>
          <a:lstStyle/>
          <a:p>
            <a:pPr algn="ctr"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ea typeface="Verdana" panose="020B0604030504040204" pitchFamily="34" charset="0"/>
                <a:cs typeface="Adobe Devanagari" panose="02040503050201020203" pitchFamily="18" charset="0"/>
              </a:rPr>
              <a:t>NEC Enterprise Solutions – Reasons</a:t>
            </a:r>
            <a:r>
              <a:rPr kumimoji="1" lang="en-US" altLang="ja-JP" sz="900" baseline="0" dirty="0" smtClean="0">
                <a:solidFill>
                  <a:srgbClr val="FFFFFF"/>
                </a:solidFill>
                <a:ea typeface="Verdana" panose="020B0604030504040204" pitchFamily="34" charset="0"/>
                <a:cs typeface="Adobe Devanagari" panose="02040503050201020203" pitchFamily="18" charset="0"/>
              </a:rPr>
              <a:t> to Migrate from an SV8100 to an SV9100</a:t>
            </a:r>
            <a:endParaRPr kumimoji="1" lang="en-US" altLang="ja-JP" sz="900" dirty="0">
              <a:solidFill>
                <a:srgbClr val="FFFFFF"/>
              </a:solidFill>
              <a:ea typeface="Verdana" panose="020B0604030504040204" pitchFamily="34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9" r:id="rId2"/>
    <p:sldLayoutId id="2147483897" r:id="rId3"/>
    <p:sldLayoutId id="2147483682" r:id="rId4"/>
    <p:sldLayoutId id="2147483681" r:id="rId5"/>
    <p:sldLayoutId id="2147483903" r:id="rId6"/>
    <p:sldLayoutId id="2147483670" r:id="rId7"/>
    <p:sldLayoutId id="2147483672" r:id="rId8"/>
    <p:sldLayoutId id="2147483905" r:id="rId9"/>
    <p:sldLayoutId id="2147483673" r:id="rId10"/>
    <p:sldLayoutId id="2147483907" r:id="rId11"/>
    <p:sldLayoutId id="2147483908" r:id="rId12"/>
    <p:sldLayoutId id="2147483671" r:id="rId13"/>
    <p:sldLayoutId id="2147483689" r:id="rId14"/>
    <p:sldLayoutId id="2147483906" r:id="rId15"/>
    <p:sldLayoutId id="2147483909" r:id="rId16"/>
    <p:sldLayoutId id="2147483910" r:id="rId17"/>
    <p:sldLayoutId id="2147483902" r:id="rId18"/>
    <p:sldLayoutId id="2147483912" r:id="rId19"/>
    <p:sldLayoutId id="2147483913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9pPr>
    </p:titleStyle>
    <p:bodyStyle>
      <a:lvl1pPr marL="180000" indent="-180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▌"/>
        <a:defRPr kumimoji="1" lang="ja-JP" altLang="en-US" sz="20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360000" indent="-180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kumimoji="1" lang="ja-JP" altLang="en-US" sz="16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</a:defRPr>
      </a:lvl2pPr>
      <a:lvl3pPr marL="468000" indent="-108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kumimoji="1" lang="ja-JP" altLang="en-US" sz="14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</a:defRPr>
      </a:lvl3pPr>
      <a:lvl4pPr marL="576000" indent="-108000" algn="l" rtl="0" eaLnBrk="0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Tahoma" pitchFamily="34" charset="0"/>
        <a:buChar char="–"/>
        <a:defRPr kumimoji="1" lang="ja-JP" altLang="en-US" sz="1200" b="0" i="0" u="none" strike="noStrike" kern="0" cap="none" spc="0" normalizeH="0" baseline="0" dirty="0" smtClean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</a:defRPr>
      </a:lvl4pPr>
      <a:lvl5pPr marL="738188" indent="530225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Char char="≫"/>
        <a:defRPr kumimoji="1" sz="1200" b="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net.nec-enterprise.com/Products/Communication-Servers/SV9100/ProductDocuments/Infographic_SV9100_Software_Assurance_5_Reasons_NEC_eng_2015.pdf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businessnet.nec-enterprise.com/Products/Communication-Servers/SV9100/ProductDocuments/infographic-nec-sv9100-upgrade-10reasons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slide" Target="slide2.xml"/><Relationship Id="rId4" Type="http://schemas.openxmlformats.org/officeDocument/2006/relationships/hyperlink" Target="http://businessnet.nec-enterprise.com/Products/Communication-Servers/SV9100/ProductDocuments/ARCHIVE-SV9100/infosheet-NEC-InUC-eng-01-2018(10-233-02)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businessnet.nec-enterprise.com/Products/Communication-Servers/SV9100/ProductDocuments/ARCHIVE-SV9100/infosheet-NEC-InReports-eng-08-2018(10-237-03).pdf" TargetMode="External"/><Relationship Id="rId7" Type="http://schemas.openxmlformats.org/officeDocument/2006/relationships/hyperlink" Target="http://businessnet.nec-enterprise.com/Products/Communication-Servers/SV9100/ProductDocuments/Overview%20-%20Replication%20of%20SV8100%20to%20an%20SV9100%20CP20%20rev1.0.pptx" TargetMode="External"/><Relationship Id="rId2" Type="http://schemas.openxmlformats.org/officeDocument/2006/relationships/hyperlink" Target="http://businessnet.nec-enterprise.com/Products/Communication-Servers/SV9100/ProductDocuments/ARCHIVE-SV9100/infosheet-NEC-InGuard-eng-01-2018(10-239-02)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usinessnet.nec-enterprise.com/Products/Communication-Servers/SV9100/ProductDocuments/Infosheet%20InDECT%201.3.pdf" TargetMode="External"/><Relationship Id="rId5" Type="http://schemas.openxmlformats.org/officeDocument/2006/relationships/hyperlink" Target="http://businessnet.nec-enterprise.com/Products/Communication-Servers/SV9100/ProductDocuments/ARCHIVE-SV9100/infosheet-NEC-InUC-eng-01-2018(10-233-02).pdf" TargetMode="External"/><Relationship Id="rId4" Type="http://schemas.openxmlformats.org/officeDocument/2006/relationships/hyperlink" Target="http://businessnet.nec-enterprise.com/Products/Communication-Servers/SV9100/ProductDocuments/ARCHIVE-SV9100/infosheet-NEC-InHotel-eng-06-2018(10-240-05)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businessnet.nec-enterprise.com/Products/Communication-Servers/SV9100/ProductDocuments/User%20Guide%20-%20Replication%20of%20SV8100%20to%20an%20SV9100%20CP20%20rev1.2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000" y="1017425"/>
            <a:ext cx="8784000" cy="1077218"/>
          </a:xfrm>
        </p:spPr>
        <p:txBody>
          <a:bodyPr/>
          <a:lstStyle/>
          <a:p>
            <a:r>
              <a:rPr lang="en-US" dirty="0" smtClean="0"/>
              <a:t>UNIVERGE SV9100</a:t>
            </a:r>
            <a:br>
              <a:rPr lang="en-US" dirty="0" smtClean="0"/>
            </a:br>
            <a:r>
              <a:rPr lang="en-US" dirty="0" smtClean="0"/>
              <a:t>Reasons to Migrate from an SV8100</a:t>
            </a:r>
            <a:endParaRPr lang="en-US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6584219" y="1556034"/>
            <a:ext cx="2379781" cy="23797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" y="4285907"/>
            <a:ext cx="2545989" cy="636498"/>
          </a:xfrm>
          <a:prstGeom prst="rect">
            <a:avLst/>
          </a:prstGeom>
        </p:spPr>
      </p:pic>
      <p:pic>
        <p:nvPicPr>
          <p:cNvPr id="9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4443415"/>
            <a:ext cx="2494226" cy="6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200" dirty="0" smtClean="0"/>
              <a:t>Reasons to migrate</a:t>
            </a:r>
          </a:p>
        </p:txBody>
      </p:sp>
    </p:spTree>
    <p:extLst>
      <p:ext uri="{BB962C8B-B14F-4D97-AF65-F5344CB8AC3E}">
        <p14:creationId xmlns:p14="http://schemas.microsoft.com/office/powerpoint/2010/main" val="21827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UNIVERGE SV9100 – Reasons to Migrate from an SV8100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20" y="638408"/>
            <a:ext cx="8452222" cy="385836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sz="20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sz="16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sz="14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sz="12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2B62"/>
              </a:buClr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>
              <a:buClr>
                <a:srgbClr val="002B62"/>
              </a:buClr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 marL="0" indent="0">
              <a:buClr>
                <a:srgbClr val="002B62"/>
              </a:buClr>
              <a:buNone/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1" indent="0" eaLnBrk="0">
              <a:spcBef>
                <a:spcPts val="450"/>
              </a:spcBef>
              <a:spcAft>
                <a:spcPts val="0"/>
              </a:spcAft>
              <a:buClr>
                <a:srgbClr val="4575FD"/>
              </a:buClr>
              <a:buNone/>
              <a:defRPr/>
            </a:pPr>
            <a:endParaRPr lang="en-GB" altLang="ja-JP" sz="120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  <a:ea typeface="ＭＳ Ｐゴシック" pitchFamily="-110" charset="-128"/>
              <a:cs typeface="Adobe Devanagari" panose="020405030502010202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77475"/>
              </p:ext>
            </p:extLst>
          </p:nvPr>
        </p:nvGraphicFramePr>
        <p:xfrm>
          <a:off x="179513" y="640666"/>
          <a:ext cx="8535986" cy="4238571"/>
        </p:xfrm>
        <a:graphic>
          <a:graphicData uri="http://schemas.openxmlformats.org/drawingml/2006/table">
            <a:tbl>
              <a:tblPr firstRow="1" firstCol="1" bandRow="1"/>
              <a:tblGrid>
                <a:gridCol w="8535986"/>
              </a:tblGrid>
              <a:tr h="27939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4277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Reasons</a:t>
                      </a:r>
                      <a:r>
                        <a:rPr lang="en-GB" sz="1000" b="1" baseline="0" dirty="0" smtClean="0">
                          <a:solidFill>
                            <a:srgbClr val="004277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to migrate from an SV8100 to an SV9100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026" marR="62026" marT="0" marB="0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5917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SV8100 was available from 2008 to 2014 when it was replaced by the SV9100 system.</a:t>
                      </a:r>
                      <a:endParaRPr lang="en-GB" sz="100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SV9100 offers these benefits to an existing SV8100 customer: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2"/>
                        </a:rPr>
                        <a:t>Infographic-nec-sv9100-upgrade-10reasons.pdf</a:t>
                      </a:r>
                      <a:endParaRPr lang="en-GB" sz="100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Software Assurance – Includes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upgrades to the Main Software and version license release at 6 month intervals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3"/>
                        </a:rPr>
                        <a:t>Infographic_SV9100_Software_Assurance_5_Reasons_NEC_eng_2015.pdf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Capacity Increase – The SV9100 supports a much larger system port capacity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Trunk capacity increased from 200 to 400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Extension capacity increased from 512 to 896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IP resources increased from 128 to 256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System configuration increases for DDI tables, Speed Dials, </a:t>
                      </a: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Netlink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Nodes, </a:t>
                      </a: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InMail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storage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Multiple SIP carriers – Increased from 1 to 6</a:t>
                      </a:r>
                    </a:p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InUC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– Built-in Browser based Unified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Communications including 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Video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and Audio Conferencing, Document sharing, IM, Presence, </a:t>
                      </a: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Deskphone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Control and Browser phone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128 </a:t>
                      </a: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InUC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users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 Video conferences each of up to 8 members (4 web video licences included free of charge)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4"/>
                        </a:rPr>
                        <a:t>infosheet-NEC-InUC-eng-01-2018(10-233-02).pdf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026" marR="62026" marT="0" marB="0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Up Arrow 9">
            <a:hlinkClick r:id="rId5" action="ppaction://hlinksldjump" tooltip="Contents"/>
          </p:cNvPr>
          <p:cNvSpPr/>
          <p:nvPr/>
        </p:nvSpPr>
        <p:spPr>
          <a:xfrm>
            <a:off x="8635042" y="111625"/>
            <a:ext cx="352425" cy="276225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F:\Design Work\20130128~SV8100~8500\ICF_AutoCapsule_disabled\20130220PPT toOzawa\20130220-0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769" y="1333265"/>
            <a:ext cx="143192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130214_8100OLD-PIR_BK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23" y="1333265"/>
            <a:ext cx="13716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3766558" y="1264067"/>
            <a:ext cx="609600" cy="533400"/>
          </a:xfrm>
          <a:prstGeom prst="rightArrow">
            <a:avLst>
              <a:gd name="adj1" fmla="val 53574"/>
              <a:gd name="adj2" fmla="val 48212"/>
            </a:avLst>
          </a:prstGeom>
          <a:solidFill>
            <a:srgbClr val="FFD200"/>
          </a:solidFill>
          <a:ln>
            <a:noFill/>
          </a:ln>
          <a:effectLst>
            <a:prstShdw prst="shdw17" dist="17961" dir="2700000">
              <a:srgbClr val="FFD200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HGP創英角ｺﾞｼｯｸUB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HGP創英角ｺﾞｼｯｸUB" pitchFamily="50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4604" y="1346101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SV8100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037" y="1346101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SV9100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UNIVERGE SV9100 – Reasons to Migrate from an SV8100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20" y="638408"/>
            <a:ext cx="8452222" cy="385836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sz="20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sz="16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sz="14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sz="12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2B62"/>
              </a:buClr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>
              <a:buClr>
                <a:srgbClr val="002B62"/>
              </a:buClr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 marL="0" indent="0">
              <a:buClr>
                <a:srgbClr val="002B62"/>
              </a:buClr>
              <a:buNone/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1" indent="0" eaLnBrk="0">
              <a:spcBef>
                <a:spcPts val="450"/>
              </a:spcBef>
              <a:spcAft>
                <a:spcPts val="0"/>
              </a:spcAft>
              <a:buClr>
                <a:srgbClr val="4575FD"/>
              </a:buClr>
              <a:buNone/>
              <a:defRPr/>
            </a:pPr>
            <a:endParaRPr lang="en-GB" altLang="ja-JP" sz="120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  <a:ea typeface="ＭＳ Ｐゴシック" pitchFamily="-110" charset="-128"/>
              <a:cs typeface="Adobe Devanagari" panose="020405030502010202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08468"/>
              </p:ext>
            </p:extLst>
          </p:nvPr>
        </p:nvGraphicFramePr>
        <p:xfrm>
          <a:off x="179513" y="640667"/>
          <a:ext cx="8535986" cy="3169848"/>
        </p:xfrm>
        <a:graphic>
          <a:graphicData uri="http://schemas.openxmlformats.org/drawingml/2006/table">
            <a:tbl>
              <a:tblPr firstRow="1" firstCol="1" bandRow="1"/>
              <a:tblGrid>
                <a:gridCol w="8535986"/>
              </a:tblGrid>
              <a:tr h="2742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4277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Reasons</a:t>
                      </a:r>
                      <a:r>
                        <a:rPr lang="en-GB" sz="1000" b="1" baseline="0" dirty="0" smtClean="0">
                          <a:solidFill>
                            <a:srgbClr val="004277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to migrate from an SV8100 to an SV9100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026" marR="62026" marT="0" marB="0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9670">
                <a:tc>
                  <a:txBody>
                    <a:bodyPr/>
                    <a:lstStyle/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Latest On-board Applications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InGuard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2"/>
                        </a:rPr>
                        <a:t>infosheet-NEC-InGuard-eng-01-2018(10-239-02).PDF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InReports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3"/>
                        </a:rPr>
                        <a:t>infosheet-NEC-InReports-eng-08-2018(10-237-03).pdf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InHotel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4"/>
                        </a:rPr>
                        <a:t>infosheet-NEC-InHotel-eng-06-2018(10-240-05).pdf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InUC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5"/>
                        </a:rPr>
                        <a:t>infosheet-NEC-InUC-eng-01-2018(10-233-02).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5"/>
                        </a:rPr>
                        <a:t>pdf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InDECT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6"/>
                        </a:rPr>
                        <a:t>infosheet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6"/>
                        </a:rPr>
                        <a:t> </a:t>
                      </a: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6"/>
                        </a:rPr>
                        <a:t>InDECT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6"/>
                        </a:rPr>
                        <a:t> 1.3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  <a:hlinkClick r:id="rId5"/>
                      </a:endParaRP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Re-use most of your existing SV8100 hardware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Chassis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Interface cards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Terminals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7"/>
                        </a:rPr>
                        <a:t>Overview - Replication of SV8100 to an SV9100 CP20 rev1.0.pdf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err="1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InMail</a:t>
                      </a: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storage capacity increased from 32hour to 115hour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Storage capacity determined by the SD-A1 (12hour) / SD-B1 (115hour) memory card installed onto the CPU card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VoIP Resources increased from a maximum of 128 to 256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SV8100 has a choice of IPLB cards with either 32, 64 or 128 resources available</a:t>
                      </a:r>
                    </a:p>
                    <a:p>
                      <a:pPr lvl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SV9100 has a single IPLE card that supports up to 256 resources. Resource license is included with each IP device license.</a:t>
                      </a:r>
                    </a:p>
                    <a:p>
                      <a:pPr lv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026" marR="62026" marT="0" marB="0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Up Arrow 9">
            <a:hlinkClick r:id="rId8" action="ppaction://hlinksldjump" tooltip="Contents"/>
          </p:cNvPr>
          <p:cNvSpPr/>
          <p:nvPr/>
        </p:nvSpPr>
        <p:spPr>
          <a:xfrm>
            <a:off x="8635042" y="111625"/>
            <a:ext cx="352425" cy="276225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UNIVERGE SV9100 – Reasons to Migrate from an SV8100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2820" y="638408"/>
            <a:ext cx="8452222" cy="3858368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▌"/>
              <a:defRPr kumimoji="1" sz="20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1pPr>
            <a:lvl2pPr marL="360000" indent="-180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l"/>
              <a:defRPr kumimoji="1" sz="16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2pPr>
            <a:lvl3pPr marL="468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kumimoji="1" sz="14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3pPr>
            <a:lvl4pPr marL="576000" indent="-108000" algn="l" rtl="0" eaLnBrk="1" fontAlgn="base" hangingPunct="0"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Font typeface="Tahoma" pitchFamily="34" charset="0"/>
              <a:buChar char="–"/>
              <a:defRPr kumimoji="1" sz="1200" b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defRPr>
            </a:lvl4pPr>
            <a:lvl5pPr marL="735013" indent="-157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≫"/>
              <a:defRPr kumimoji="1" sz="1200" b="1">
                <a:solidFill>
                  <a:schemeClr val="tx1"/>
                </a:solidFill>
                <a:latin typeface="+mj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≫"/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2B62"/>
              </a:buClr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>
              <a:buClr>
                <a:srgbClr val="002B62"/>
              </a:buClr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 marL="0" indent="0">
              <a:buClr>
                <a:srgbClr val="002B62"/>
              </a:buClr>
              <a:buNone/>
            </a:pPr>
            <a:endParaRPr lang="en-GB" sz="1500" dirty="0" smtClean="0">
              <a:solidFill>
                <a:srgbClr val="000000"/>
              </a:solidFill>
              <a:latin typeface="Calibri" panose="020F0502020204030204" pitchFamily="34" charset="0"/>
              <a:cs typeface="Adobe Devanagari" panose="02040503050201020203" pitchFamily="18" charset="0"/>
            </a:endParaRPr>
          </a:p>
          <a:p>
            <a:pPr marL="342900" lvl="1" indent="0" eaLnBrk="0">
              <a:spcBef>
                <a:spcPts val="450"/>
              </a:spcBef>
              <a:spcAft>
                <a:spcPts val="0"/>
              </a:spcAft>
              <a:buClr>
                <a:srgbClr val="4575FD"/>
              </a:buClr>
              <a:buNone/>
              <a:defRPr/>
            </a:pPr>
            <a:endParaRPr lang="en-GB" altLang="ja-JP" sz="1200" dirty="0">
              <a:solidFill>
                <a:srgbClr val="000000">
                  <a:lumMod val="50000"/>
                  <a:lumOff val="50000"/>
                </a:srgbClr>
              </a:solidFill>
              <a:latin typeface="Calibri" panose="020F0502020204030204" pitchFamily="34" charset="0"/>
              <a:ea typeface="ＭＳ Ｐゴシック" pitchFamily="-110" charset="-128"/>
              <a:cs typeface="Adobe Devanagari" panose="020405030502010202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31206"/>
              </p:ext>
            </p:extLst>
          </p:nvPr>
        </p:nvGraphicFramePr>
        <p:xfrm>
          <a:off x="179513" y="640667"/>
          <a:ext cx="8535986" cy="3451026"/>
        </p:xfrm>
        <a:graphic>
          <a:graphicData uri="http://schemas.openxmlformats.org/drawingml/2006/table">
            <a:tbl>
              <a:tblPr firstRow="1" firstCol="1" bandRow="1"/>
              <a:tblGrid>
                <a:gridCol w="8535986"/>
              </a:tblGrid>
              <a:tr h="2742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004277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Reasons</a:t>
                      </a:r>
                      <a:r>
                        <a:rPr lang="en-GB" sz="1000" b="1" baseline="0" dirty="0" smtClean="0">
                          <a:solidFill>
                            <a:srgbClr val="004277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to migrate from an SV8100 to an SV9100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026" marR="62026" marT="0" marB="0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9670">
                <a:tc>
                  <a:txBody>
                    <a:bodyPr/>
                    <a:lstStyle/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Updated user interface for the DT range of terminals with improved Navigation Key menus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Peer to Peer mode setting is port based, SV8100 is system based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NAT Traversal for Standard SIP terminals, SV8100 supports NAT Traversal for DT range IP terminals only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Support Conference key on standard SIP terminals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Maximum VRS recording duration increased from 2 minutes to 4 minutes per message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Capacity licensing changed from a stepped method to a linear method</a:t>
                      </a:r>
                    </a:p>
                    <a:p>
                      <a:pPr lv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SV8100 uses a combination of hardware (PZ-ME50) and 256/unlimited ports capacity licenses</a:t>
                      </a:r>
                    </a:p>
                    <a:p>
                      <a:pPr lv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SV9100 uses a port capacity license for each trunk/extension for ports 64 and above. Ports 1 to 64 do not require a capacity license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SV9100 has 4 SIP trunks, 4 IP extension and 4 Mobile extension licenses included</a:t>
                      </a: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Prophix can be used to migrate an existing SV8100 system to an SV9100.</a:t>
                      </a:r>
                    </a:p>
                    <a:p>
                      <a:pPr lv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Hardware Key Code of the SV8100 is required, Prophix will generate a parts list of the required SV9100 hardware and licenses to migrate the system</a:t>
                      </a:r>
                    </a:p>
                    <a:p>
                      <a:pPr lv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hlinkClick r:id="rId2"/>
                        </a:rPr>
                        <a:t>User Guide - Replication of SV8100 to an SV9100 rev1.3.pdf</a:t>
                      </a: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lvl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aseline="0" dirty="0" smtClean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2026" marR="62026" marT="0" marB="0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Up Arrow 9">
            <a:hlinkClick r:id="rId3" action="ppaction://hlinksldjump" tooltip="Contents"/>
          </p:cNvPr>
          <p:cNvSpPr/>
          <p:nvPr/>
        </p:nvSpPr>
        <p:spPr>
          <a:xfrm>
            <a:off x="8635042" y="111625"/>
            <a:ext cx="352425" cy="276225"/>
          </a:xfrm>
          <a:prstGeom prst="up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8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C_standard_16_9_2015">
  <a:themeElements>
    <a:clrScheme name="orchestratedcolor_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エレメン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b="1" dirty="0">
            <a:latin typeface="+mj-ea"/>
            <a:ea typeface="+mj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_stream_st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??テーマ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??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b9c42db4a545db94fbe3f7e91cb45d xmlns="69b91ed2-0006-44ac-b312-442593675d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3e337340-da46-48ef-b9bc-ab8a5ef2b772</TermId>
        </TermInfo>
      </Terms>
    </j2b9c42db4a545db94fbe3f7e91cb45d>
    <DocID xmlns="69b91ed2-0006-44ac-b312-442593675d27" xsi:nil="true"/>
    <i92e88a4802e4c2baab3b6394743ceaf xmlns="69b91ed2-0006-44ac-b312-442593675d2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Documentation</TermName>
          <TermId xmlns="http://schemas.microsoft.com/office/infopath/2007/PartnerControls">58fcbc1d-619a-4957-84d7-f6c8dd1d117e</TermId>
        </TermInfo>
      </Terms>
    </i92e88a4802e4c2baab3b6394743ceaf>
    <ProdRel xmlns="29f5a642-4d2b-4022-9643-eec533b03d0a">
      <Value>1</Value>
    </ProdRel>
    <TaxCatchAll xmlns="69b91ed2-0006-44ac-b312-442593675d27">
      <Value>28</Value>
      <Value>1</Value>
    </TaxCatchAll>
    <Archived xmlns="69b91ed2-0006-44ac-b312-442593675d27">false</Archived>
    <_dlc_DocId xmlns="69b91ed2-0006-44ac-b312-442593675d27">AYEMZTSD7SJH-4176-571</_dlc_DocId>
    <_dlc_DocIdUrl xmlns="69b91ed2-0006-44ac-b312-442593675d27">
      <Url>http://businessnet.nec-enterprise.com/Products/Communication-Servers/SV9100/_layouts/15/DocIdRedir.aspx?ID=AYEMZTSD7SJH-4176-571</Url>
      <Description>AYEMZTSD7SJH-4176-571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C - Product Document" ma:contentTypeID="0x0101007E6D970B28AB5F4A809C34880CD90250006E58101A9510EF48A98217F3D4F79039" ma:contentTypeVersion="6" ma:contentTypeDescription="NEC - Product Document" ma:contentTypeScope="" ma:versionID="9d7fa665ba4368c1c3c9ef04a560eb44">
  <xsd:schema xmlns:xsd="http://www.w3.org/2001/XMLSchema" xmlns:xs="http://www.w3.org/2001/XMLSchema" xmlns:p="http://schemas.microsoft.com/office/2006/metadata/properties" xmlns:ns2="69b91ed2-0006-44ac-b312-442593675d27" xmlns:ns3="29f5a642-4d2b-4022-9643-eec533b03d0a" targetNamespace="http://schemas.microsoft.com/office/2006/metadata/properties" ma:root="true" ma:fieldsID="1f0d42c80517f3e6c67e23e097b1b83d" ns2:_="" ns3:_="">
    <xsd:import namespace="69b91ed2-0006-44ac-b312-442593675d27"/>
    <xsd:import namespace="29f5a642-4d2b-4022-9643-eec533b03d0a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Archived" minOccurs="0"/>
                <xsd:element ref="ns2:_dlc_DocId" minOccurs="0"/>
                <xsd:element ref="ns2:_dlc_DocIdUrl" minOccurs="0"/>
                <xsd:element ref="ns2:_dlc_DocIdPersistId" minOccurs="0"/>
                <xsd:element ref="ns2:j2b9c42db4a545db94fbe3f7e91cb45d" minOccurs="0"/>
                <xsd:element ref="ns2:TaxCatchAll" minOccurs="0"/>
                <xsd:element ref="ns2:TaxCatchAllLabel" minOccurs="0"/>
                <xsd:element ref="ns2:i92e88a4802e4c2baab3b6394743ceaf" minOccurs="0"/>
                <xsd:element ref="ns3:ProdR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91ed2-0006-44ac-b312-442593675d27" elementFormDefault="qualified">
    <xsd:import namespace="http://schemas.microsoft.com/office/2006/documentManagement/types"/>
    <xsd:import namespace="http://schemas.microsoft.com/office/infopath/2007/PartnerControls"/>
    <xsd:element name="DocID" ma:index="2" nillable="true" ma:displayName="DocID" ma:internalName="DocID">
      <xsd:simpleType>
        <xsd:restriction base="dms:Text">
          <xsd:maxLength value="255"/>
        </xsd:restriction>
      </xsd:simpleType>
    </xsd:element>
    <xsd:element name="Archived" ma:index="5" nillable="true" ma:displayName="Archived" ma:default="0" ma:internalName="Archived">
      <xsd:simpleType>
        <xsd:restriction base="dms:Boolean"/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j2b9c42db4a545db94fbe3f7e91cb45d" ma:index="11" ma:taxonomy="true" ma:internalName="j2b9c42db4a545db94fbe3f7e91cb45d" ma:taxonomyFieldName="DocLang" ma:displayName="DocLang" ma:readOnly="false" ma:default="1;#English|3e337340-da46-48ef-b9bc-ab8a5ef2b772" ma:fieldId="{32b9c42d-b4a5-45db-94fb-e3f7e91cb45d}" ma:sspId="4073f38f-cd10-418b-9d38-2a46bd1592b6" ma:termSetId="8d6b5081-0b65-4a82-9ca5-ad027438bf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281795d-cd7e-46a7-8e49-e2ff678b31ae}" ma:internalName="TaxCatchAll" ma:showField="CatchAllData" ma:web="69b91ed2-0006-44ac-b312-442593675d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2281795d-cd7e-46a7-8e49-e2ff678b31ae}" ma:internalName="TaxCatchAllLabel" ma:readOnly="true" ma:showField="CatchAllDataLabel" ma:web="69b91ed2-0006-44ac-b312-442593675d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92e88a4802e4c2baab3b6394743ceaf" ma:index="14" ma:taxonomy="true" ma:internalName="i92e88a4802e4c2baab3b6394743ceaf" ma:taxonomyFieldName="DocType" ma:displayName="DocType" ma:readOnly="false" ma:default="2;#-|f6587835-d54b-4444-94ab-1d2cf477ca10" ma:fieldId="{292e88a4-802e-4c2b-aab3-b6394743ceaf}" ma:sspId="4073f38f-cd10-418b-9d38-2a46bd1592b6" ma:termSetId="9920bec0-8da7-4d01-a64f-abfd6a3c9b5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5a642-4d2b-4022-9643-eec533b03d0a" elementFormDefault="qualified">
    <xsd:import namespace="http://schemas.microsoft.com/office/2006/documentManagement/types"/>
    <xsd:import namespace="http://schemas.microsoft.com/office/infopath/2007/PartnerControls"/>
    <xsd:element name="ProdRel" ma:index="19" nillable="true" ma:displayName="ProdRel" ma:list="{7be82868-ac14-4db7-9142-e300058507f3}" ma:internalName="ProdRel" ma:showField="Title" ma:web="bf13c188-99f3-47c6-ab9c-c0a2ec451e46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1BD0A6-BCDF-46BA-8ACA-A1926D91EAFA}"/>
</file>

<file path=customXml/itemProps2.xml><?xml version="1.0" encoding="utf-8"?>
<ds:datastoreItem xmlns:ds="http://schemas.openxmlformats.org/officeDocument/2006/customXml" ds:itemID="{72F25E10-CF2E-4255-845F-E5CA53641252}"/>
</file>

<file path=customXml/itemProps3.xml><?xml version="1.0" encoding="utf-8"?>
<ds:datastoreItem xmlns:ds="http://schemas.openxmlformats.org/officeDocument/2006/customXml" ds:itemID="{8E7DFA6D-F759-4261-8E4A-71D34B2443EE}"/>
</file>

<file path=customXml/itemProps4.xml><?xml version="1.0" encoding="utf-8"?>
<ds:datastoreItem xmlns:ds="http://schemas.openxmlformats.org/officeDocument/2006/customXml" ds:itemID="{73D82A8C-720E-4BA7-AE88-F673A62E33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728</Words>
  <Application>Microsoft Office PowerPoint</Application>
  <PresentationFormat>On-screen Show (16:9)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HGP創英角ｺﾞｼｯｸUB</vt:lpstr>
      <vt:lpstr>メイリオ</vt:lpstr>
      <vt:lpstr>MS Mincho</vt:lpstr>
      <vt:lpstr>ＭＳ Ｐゴシック</vt:lpstr>
      <vt:lpstr>Adobe Devanagari</vt:lpstr>
      <vt:lpstr>Arial</vt:lpstr>
      <vt:lpstr>Calibri</vt:lpstr>
      <vt:lpstr>Tahoma</vt:lpstr>
      <vt:lpstr>Times New Roman</vt:lpstr>
      <vt:lpstr>Verdana</vt:lpstr>
      <vt:lpstr>Wingdings</vt:lpstr>
      <vt:lpstr>NEC_standard_16_9_2015</vt:lpstr>
      <vt:lpstr>UNIVERGE SV9100 Reasons to Migrate from an SV8100</vt:lpstr>
      <vt:lpstr>Contents</vt:lpstr>
      <vt:lpstr>UNIVERGE SV9100 – Reasons to Migrate from an SV8100</vt:lpstr>
      <vt:lpstr>UNIVERGE SV9100 – Reasons to Migrate from an SV8100</vt:lpstr>
      <vt:lpstr>UNIVERGE SV9100 – Reasons to Migrate from an SV8100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SV9100 - Reasons to Migrate from an SV8100</dc:title>
  <dc:creator/>
  <cp:lastModifiedBy/>
  <cp:revision>1</cp:revision>
  <dcterms:created xsi:type="dcterms:W3CDTF">2015-07-21T05:35:49Z</dcterms:created>
  <dcterms:modified xsi:type="dcterms:W3CDTF">2020-01-23T10:48:16Z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0x0101007E6D970B28AB5F4A809C34880CD90250006E58101A9510EF48A98217F3D4F79039</vt:lpwstr>
  </property>
  <property fmtid="{D5CDD505-2E9C-101B-9397-08002B2CF9AE}" pid="3" name="_dlc_DocIdItemGuid">
    <vt:lpwstr>e1be70c2-dc0a-4aa5-b953-a1a47937bdc5</vt:lpwstr>
  </property>
  <property fmtid="{D5CDD505-2E9C-101B-9397-08002B2CF9AE}" pid="4" name="DocType">
    <vt:lpwstr>28;#Sales Documentation|58fcbc1d-619a-4957-84d7-f6c8dd1d117e</vt:lpwstr>
  </property>
  <property fmtid="{D5CDD505-2E9C-101B-9397-08002B2CF9AE}" pid="5" name="DocLang">
    <vt:lpwstr>1;#English|3e337340-da46-48ef-b9bc-ab8a5ef2b772</vt:lpwstr>
  </property>
</Properties>
</file>